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04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90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69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5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04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6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05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30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31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72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4EFBF-C5F2-42D7-BC59-401C27222BFA}" type="datetimeFigureOut">
              <a:rPr lang="fr-FR" smtClean="0"/>
              <a:t>04/11/2015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600B4-C5CD-45B7-A15D-B4E97408BE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01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2736" y="-285876"/>
            <a:ext cx="12876920" cy="724326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6" y="5433325"/>
            <a:ext cx="5833872" cy="13075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883" y="4911346"/>
            <a:ext cx="2672875" cy="1889604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8646" y="116632"/>
            <a:ext cx="7937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u="sng" dirty="0" smtClean="0"/>
              <a:t>Dotation tirage au sort : </a:t>
            </a:r>
            <a:r>
              <a:rPr lang="fr-FR" i="1" u="sng" dirty="0" smtClean="0"/>
              <a:t>5</a:t>
            </a:r>
            <a:r>
              <a:rPr lang="fr-FR" i="1" u="sng" baseline="30000" dirty="0" smtClean="0"/>
              <a:t>ème</a:t>
            </a:r>
            <a:r>
              <a:rPr lang="fr-FR" i="1" u="sng" dirty="0" smtClean="0"/>
              <a:t> </a:t>
            </a:r>
            <a:r>
              <a:rPr lang="fr-FR" i="1" u="sng" dirty="0" smtClean="0"/>
              <a:t> </a:t>
            </a:r>
            <a:r>
              <a:rPr lang="fr-FR" i="1" u="sng" dirty="0" smtClean="0"/>
              <a:t>Journée de l’entreprise : Jeudi 5 Novembre 2015</a:t>
            </a:r>
            <a:endParaRPr lang="fr-FR" i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2688966" y="561584"/>
            <a:ext cx="339182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1 Mission d’évaluation d’entreprise </a:t>
            </a:r>
            <a:r>
              <a:rPr lang="fr-FR" sz="24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fr-FR" sz="2400" b="1" dirty="0" smtClean="0">
                <a:solidFill>
                  <a:srgbClr val="0070C0"/>
                </a:solidFill>
              </a:rPr>
              <a:t>       Valeur 1.600 € HT</a:t>
            </a:r>
            <a:endParaRPr lang="fr-FR" sz="2400" b="1" dirty="0">
              <a:solidFill>
                <a:srgbClr val="0070C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51520" y="1314961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Sarl d’Expertise Comptable EC MAG</a:t>
            </a:r>
          </a:p>
          <a:p>
            <a:r>
              <a:rPr lang="fr-FR" sz="1200" dirty="0" smtClean="0"/>
              <a:t>Le Forum Bâtiment B</a:t>
            </a:r>
          </a:p>
          <a:p>
            <a:r>
              <a:rPr lang="fr-FR" sz="1200" dirty="0" smtClean="0"/>
              <a:t>515 Avenue de la Tramontane</a:t>
            </a:r>
          </a:p>
          <a:p>
            <a:r>
              <a:rPr lang="fr-FR" sz="1200" dirty="0" smtClean="0"/>
              <a:t>13 600 LA CIOTAT</a:t>
            </a:r>
          </a:p>
          <a:p>
            <a:r>
              <a:rPr lang="fr-FR" sz="1200" dirty="0" smtClean="0"/>
              <a:t>Tél : 04.42.72.06.68</a:t>
            </a:r>
          </a:p>
          <a:p>
            <a:r>
              <a:rPr lang="fr-FR" sz="1200" dirty="0" err="1"/>
              <a:t>N°Siret</a:t>
            </a:r>
            <a:r>
              <a:rPr lang="fr-FR" sz="1200" dirty="0"/>
              <a:t> : 490 763 661 000 </a:t>
            </a:r>
            <a:r>
              <a:rPr lang="fr-FR" sz="1200" dirty="0" smtClean="0"/>
              <a:t>25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20003" y="2365464"/>
            <a:ext cx="209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www.ec-mag.fr</a:t>
            </a:r>
            <a:endParaRPr lang="fr-FR" sz="24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655" y="1392582"/>
            <a:ext cx="3390138" cy="130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01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53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MAGI</dc:creator>
  <cp:lastModifiedBy>MAGI</cp:lastModifiedBy>
  <cp:revision>8</cp:revision>
  <cp:lastPrinted>2015-11-04T13:11:41Z</cp:lastPrinted>
  <dcterms:created xsi:type="dcterms:W3CDTF">2015-11-04T11:11:36Z</dcterms:created>
  <dcterms:modified xsi:type="dcterms:W3CDTF">2015-11-04T13:13:58Z</dcterms:modified>
</cp:coreProperties>
</file>