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2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87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63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4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38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51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11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2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94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49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38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7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450BA-3372-4B31-9ABA-9477923444C4}" type="datetimeFigureOut">
              <a:rPr lang="fr-FR" smtClean="0"/>
              <a:t>20/05/2016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614E5-DE14-40DB-9E0B-B4C371B557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75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/>
        </p:nvGrpSpPr>
        <p:grpSpPr>
          <a:xfrm>
            <a:off x="934027" y="445683"/>
            <a:ext cx="3568027" cy="1224643"/>
            <a:chOff x="934027" y="445683"/>
            <a:chExt cx="3568027" cy="1224643"/>
          </a:xfrm>
        </p:grpSpPr>
        <p:sp>
          <p:nvSpPr>
            <p:cNvPr id="4" name="Hexagone 3"/>
            <p:cNvSpPr/>
            <p:nvPr/>
          </p:nvSpPr>
          <p:spPr>
            <a:xfrm rot="5400000">
              <a:off x="934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12" name="Hexagone 11"/>
            <p:cNvSpPr/>
            <p:nvPr/>
          </p:nvSpPr>
          <p:spPr>
            <a:xfrm rot="5400000">
              <a:off x="2122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13" name="Hexagone 12"/>
            <p:cNvSpPr/>
            <p:nvPr/>
          </p:nvSpPr>
          <p:spPr>
            <a:xfrm rot="5400000">
              <a:off x="3314054" y="482326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1509388" y="1343342"/>
            <a:ext cx="3568027" cy="1224643"/>
            <a:chOff x="934027" y="445683"/>
            <a:chExt cx="3568027" cy="1224643"/>
          </a:xfrm>
        </p:grpSpPr>
        <p:sp>
          <p:nvSpPr>
            <p:cNvPr id="16" name="Hexagone 15"/>
            <p:cNvSpPr/>
            <p:nvPr/>
          </p:nvSpPr>
          <p:spPr>
            <a:xfrm rot="5400000">
              <a:off x="934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17" name="Hexagone 16"/>
            <p:cNvSpPr/>
            <p:nvPr/>
          </p:nvSpPr>
          <p:spPr>
            <a:xfrm rot="5400000">
              <a:off x="2122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18" name="Hexagone 17"/>
            <p:cNvSpPr/>
            <p:nvPr/>
          </p:nvSpPr>
          <p:spPr>
            <a:xfrm rot="5400000">
              <a:off x="3314054" y="482326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892826" y="2216242"/>
            <a:ext cx="3568027" cy="1224643"/>
            <a:chOff x="934027" y="445683"/>
            <a:chExt cx="3568027" cy="1224643"/>
          </a:xfrm>
        </p:grpSpPr>
        <p:sp>
          <p:nvSpPr>
            <p:cNvPr id="20" name="Hexagone 19"/>
            <p:cNvSpPr/>
            <p:nvPr/>
          </p:nvSpPr>
          <p:spPr>
            <a:xfrm rot="5400000">
              <a:off x="934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21" name="Hexagone 20"/>
            <p:cNvSpPr/>
            <p:nvPr/>
          </p:nvSpPr>
          <p:spPr>
            <a:xfrm rot="5400000">
              <a:off x="2122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22" name="Hexagone 21"/>
            <p:cNvSpPr/>
            <p:nvPr/>
          </p:nvSpPr>
          <p:spPr>
            <a:xfrm rot="5400000">
              <a:off x="3314054" y="482326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1484812" y="3125785"/>
            <a:ext cx="3568027" cy="1224643"/>
            <a:chOff x="934027" y="445683"/>
            <a:chExt cx="3568027" cy="1224643"/>
          </a:xfrm>
        </p:grpSpPr>
        <p:sp>
          <p:nvSpPr>
            <p:cNvPr id="24" name="Hexagone 23"/>
            <p:cNvSpPr/>
            <p:nvPr/>
          </p:nvSpPr>
          <p:spPr>
            <a:xfrm rot="5400000">
              <a:off x="934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25" name="Hexagone 24"/>
            <p:cNvSpPr/>
            <p:nvPr/>
          </p:nvSpPr>
          <p:spPr>
            <a:xfrm rot="5400000">
              <a:off x="2122027" y="445683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  <p:sp>
          <p:nvSpPr>
            <p:cNvPr id="26" name="Hexagone 25"/>
            <p:cNvSpPr/>
            <p:nvPr/>
          </p:nvSpPr>
          <p:spPr>
            <a:xfrm rot="5400000">
              <a:off x="3314054" y="482326"/>
              <a:ext cx="1188000" cy="1188000"/>
            </a:xfrm>
            <a:prstGeom prst="hexagon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4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1329536" y="649089"/>
            <a:ext cx="3392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chemeClr val="tx2"/>
                </a:solidFill>
              </a:rPr>
              <a:t>0       1       2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914198" y="1565035"/>
            <a:ext cx="3392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chemeClr val="tx2"/>
                </a:solidFill>
              </a:rPr>
              <a:t>3       4       5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278165" y="2439394"/>
            <a:ext cx="3392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tx2"/>
                </a:solidFill>
              </a:rPr>
              <a:t>6</a:t>
            </a:r>
            <a:r>
              <a:rPr lang="fr-FR" sz="4400" dirty="0" smtClean="0">
                <a:solidFill>
                  <a:schemeClr val="tx2"/>
                </a:solidFill>
              </a:rPr>
              <a:t>       </a:t>
            </a:r>
            <a:r>
              <a:rPr lang="fr-FR" sz="4400" dirty="0">
                <a:solidFill>
                  <a:schemeClr val="tx2"/>
                </a:solidFill>
              </a:rPr>
              <a:t>7</a:t>
            </a:r>
            <a:r>
              <a:rPr lang="fr-FR" sz="4400" dirty="0" smtClean="0">
                <a:solidFill>
                  <a:schemeClr val="tx2"/>
                </a:solidFill>
              </a:rPr>
              <a:t>       8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841532" y="3335064"/>
            <a:ext cx="33920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chemeClr val="tx2"/>
                </a:solidFill>
              </a:rPr>
              <a:t>9</a:t>
            </a:r>
            <a:r>
              <a:rPr lang="fr-FR" sz="4400" dirty="0" smtClean="0">
                <a:solidFill>
                  <a:schemeClr val="tx2"/>
                </a:solidFill>
              </a:rPr>
              <a:t>      10     11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16449" y="4993238"/>
            <a:ext cx="107262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+mj-lt"/>
              </a:rPr>
              <a:t>Le numéro ordre lié au membre correspond à la place qu’il occupera dans le schéma ci-dessus.</a:t>
            </a:r>
          </a:p>
          <a:p>
            <a:r>
              <a:rPr lang="fr-FR" b="1" dirty="0" smtClean="0">
                <a:latin typeface="+mj-lt"/>
              </a:rPr>
              <a:t>Exemple 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i="1" dirty="0" err="1" smtClean="0">
                <a:latin typeface="+mj-lt"/>
              </a:rPr>
              <a:t>M.Vert</a:t>
            </a:r>
            <a:r>
              <a:rPr lang="fr-FR" i="1" dirty="0" smtClean="0">
                <a:latin typeface="+mj-lt"/>
              </a:rPr>
              <a:t> a pour numéro d’ordre le 4. Il apparaitra donc à la 2</a:t>
            </a:r>
            <a:r>
              <a:rPr lang="fr-FR" i="1" baseline="30000" dirty="0" smtClean="0">
                <a:latin typeface="+mj-lt"/>
              </a:rPr>
              <a:t>ème</a:t>
            </a:r>
            <a:r>
              <a:rPr lang="fr-FR" i="1" dirty="0" smtClean="0">
                <a:latin typeface="+mj-lt"/>
              </a:rPr>
              <a:t> ligne – 2</a:t>
            </a:r>
            <a:r>
              <a:rPr lang="fr-FR" i="1" baseline="30000" dirty="0" smtClean="0">
                <a:latin typeface="+mj-lt"/>
              </a:rPr>
              <a:t>ème</a:t>
            </a:r>
            <a:r>
              <a:rPr lang="fr-FR" i="1" dirty="0" smtClean="0">
                <a:latin typeface="+mj-lt"/>
              </a:rPr>
              <a:t> colonne du schéma.</a:t>
            </a:r>
          </a:p>
          <a:p>
            <a:r>
              <a:rPr lang="fr-FR" i="1" dirty="0" smtClean="0">
                <a:latin typeface="+mj-lt"/>
              </a:rPr>
              <a:t>Si personne n’a pour numéro d’ordre le 1-2-3-5-7-8, </a:t>
            </a:r>
            <a:r>
              <a:rPr lang="fr-FR" i="1" dirty="0" err="1" smtClean="0">
                <a:latin typeface="+mj-lt"/>
              </a:rPr>
              <a:t>M.Vert</a:t>
            </a:r>
            <a:r>
              <a:rPr lang="fr-FR" i="1" dirty="0" smtClean="0">
                <a:latin typeface="+mj-lt"/>
              </a:rPr>
              <a:t> ne sera voisin d’aucune autre personne dans le schéma.</a:t>
            </a:r>
            <a:endParaRPr lang="fr-FR" dirty="0" smtClean="0"/>
          </a:p>
        </p:txBody>
      </p:sp>
      <p:grpSp>
        <p:nvGrpSpPr>
          <p:cNvPr id="6" name="Groupe 5"/>
          <p:cNvGrpSpPr/>
          <p:nvPr/>
        </p:nvGrpSpPr>
        <p:grpSpPr>
          <a:xfrm>
            <a:off x="6951433" y="482326"/>
            <a:ext cx="4184589" cy="3904745"/>
            <a:chOff x="6108952" y="445683"/>
            <a:chExt cx="4184589" cy="3904745"/>
          </a:xfrm>
        </p:grpSpPr>
        <p:grpSp>
          <p:nvGrpSpPr>
            <p:cNvPr id="31" name="Groupe 30"/>
            <p:cNvGrpSpPr/>
            <p:nvPr/>
          </p:nvGrpSpPr>
          <p:grpSpPr>
            <a:xfrm>
              <a:off x="6150153" y="445683"/>
              <a:ext cx="3568027" cy="1224643"/>
              <a:chOff x="934027" y="445683"/>
              <a:chExt cx="3568027" cy="1224643"/>
            </a:xfrm>
          </p:grpSpPr>
          <p:sp>
            <p:nvSpPr>
              <p:cNvPr id="32" name="Hexagone 31"/>
              <p:cNvSpPr/>
              <p:nvPr/>
            </p:nvSpPr>
            <p:spPr>
              <a:xfrm rot="5400000">
                <a:off x="934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Hexagone 32"/>
              <p:cNvSpPr/>
              <p:nvPr/>
            </p:nvSpPr>
            <p:spPr>
              <a:xfrm rot="5400000">
                <a:off x="2122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Hexagone 33"/>
              <p:cNvSpPr/>
              <p:nvPr/>
            </p:nvSpPr>
            <p:spPr>
              <a:xfrm rot="5400000">
                <a:off x="3314054" y="482326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" name="Groupe 34"/>
            <p:cNvGrpSpPr/>
            <p:nvPr/>
          </p:nvGrpSpPr>
          <p:grpSpPr>
            <a:xfrm>
              <a:off x="6725514" y="1343342"/>
              <a:ext cx="3568027" cy="1224643"/>
              <a:chOff x="934027" y="445683"/>
              <a:chExt cx="3568027" cy="1224643"/>
            </a:xfrm>
          </p:grpSpPr>
          <p:sp>
            <p:nvSpPr>
              <p:cNvPr id="36" name="Hexagone 35"/>
              <p:cNvSpPr/>
              <p:nvPr/>
            </p:nvSpPr>
            <p:spPr>
              <a:xfrm rot="5400000">
                <a:off x="934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Hexagone 36"/>
              <p:cNvSpPr/>
              <p:nvPr/>
            </p:nvSpPr>
            <p:spPr>
              <a:xfrm rot="5400000">
                <a:off x="2122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Hexagone 37"/>
              <p:cNvSpPr/>
              <p:nvPr/>
            </p:nvSpPr>
            <p:spPr>
              <a:xfrm rot="5400000">
                <a:off x="3314054" y="482326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9" name="Groupe 38"/>
            <p:cNvGrpSpPr/>
            <p:nvPr/>
          </p:nvGrpSpPr>
          <p:grpSpPr>
            <a:xfrm>
              <a:off x="6108952" y="2216242"/>
              <a:ext cx="3568027" cy="1224643"/>
              <a:chOff x="934027" y="445683"/>
              <a:chExt cx="3568027" cy="1224643"/>
            </a:xfrm>
          </p:grpSpPr>
          <p:sp>
            <p:nvSpPr>
              <p:cNvPr id="40" name="Hexagone 39"/>
              <p:cNvSpPr/>
              <p:nvPr/>
            </p:nvSpPr>
            <p:spPr>
              <a:xfrm rot="5400000">
                <a:off x="934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Hexagone 40"/>
              <p:cNvSpPr/>
              <p:nvPr/>
            </p:nvSpPr>
            <p:spPr>
              <a:xfrm rot="5400000">
                <a:off x="2122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Hexagone 41"/>
              <p:cNvSpPr/>
              <p:nvPr/>
            </p:nvSpPr>
            <p:spPr>
              <a:xfrm rot="5400000">
                <a:off x="3314054" y="482326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3" name="Groupe 42"/>
            <p:cNvGrpSpPr/>
            <p:nvPr/>
          </p:nvGrpSpPr>
          <p:grpSpPr>
            <a:xfrm>
              <a:off x="6700938" y="3125785"/>
              <a:ext cx="3568027" cy="1224643"/>
              <a:chOff x="934027" y="445683"/>
              <a:chExt cx="3568027" cy="1224643"/>
            </a:xfrm>
          </p:grpSpPr>
          <p:sp>
            <p:nvSpPr>
              <p:cNvPr id="44" name="Hexagone 43"/>
              <p:cNvSpPr/>
              <p:nvPr/>
            </p:nvSpPr>
            <p:spPr>
              <a:xfrm rot="5400000">
                <a:off x="934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Hexagone 44"/>
              <p:cNvSpPr/>
              <p:nvPr/>
            </p:nvSpPr>
            <p:spPr>
              <a:xfrm rot="5400000">
                <a:off x="2122027" y="445683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Hexagone 45"/>
              <p:cNvSpPr/>
              <p:nvPr/>
            </p:nvSpPr>
            <p:spPr>
              <a:xfrm rot="5400000">
                <a:off x="3314054" y="482326"/>
                <a:ext cx="1188000" cy="1188000"/>
              </a:xfrm>
              <a:prstGeom prst="hexagon">
                <a:avLst/>
              </a:prstGeom>
              <a:noFill/>
              <a:ln w="476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4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2" name="Groupe 51"/>
          <p:cNvGrpSpPr/>
          <p:nvPr/>
        </p:nvGrpSpPr>
        <p:grpSpPr>
          <a:xfrm>
            <a:off x="7300375" y="685732"/>
            <a:ext cx="2316236" cy="3553041"/>
            <a:chOff x="6457894" y="649089"/>
            <a:chExt cx="2316236" cy="3553041"/>
          </a:xfrm>
        </p:grpSpPr>
        <p:cxnSp>
          <p:nvCxnSpPr>
            <p:cNvPr id="8" name="Connecteur droit avec flèche 7"/>
            <p:cNvCxnSpPr/>
            <p:nvPr/>
          </p:nvCxnSpPr>
          <p:spPr>
            <a:xfrm>
              <a:off x="6457894" y="649089"/>
              <a:ext cx="2316236" cy="3553041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9" name="ZoneTexte 48"/>
            <p:cNvSpPr txBox="1"/>
            <p:nvPr/>
          </p:nvSpPr>
          <p:spPr>
            <a:xfrm rot="3477243">
              <a:off x="6888159" y="1911011"/>
              <a:ext cx="15086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2"/>
                  </a:solidFill>
                </a:rPr>
                <a:t>Colonne</a:t>
              </a:r>
              <a:endParaRPr lang="fr-FR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7026511" y="723187"/>
            <a:ext cx="3534150" cy="379284"/>
            <a:chOff x="6734815" y="1580104"/>
            <a:chExt cx="3534150" cy="379284"/>
          </a:xfrm>
        </p:grpSpPr>
        <p:cxnSp>
          <p:nvCxnSpPr>
            <p:cNvPr id="47" name="Connecteur droit avec flèche 46"/>
            <p:cNvCxnSpPr/>
            <p:nvPr/>
          </p:nvCxnSpPr>
          <p:spPr>
            <a:xfrm>
              <a:off x="6734815" y="1927180"/>
              <a:ext cx="3534150" cy="32208"/>
            </a:xfrm>
            <a:prstGeom prst="straightConnector1">
              <a:avLst/>
            </a:prstGeom>
            <a:ln w="76200">
              <a:solidFill>
                <a:schemeClr val="accent4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0" name="ZoneTexte 49"/>
            <p:cNvSpPr txBox="1"/>
            <p:nvPr/>
          </p:nvSpPr>
          <p:spPr>
            <a:xfrm>
              <a:off x="8121135" y="1580104"/>
              <a:ext cx="736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accent4"/>
                  </a:solidFill>
                </a:rPr>
                <a:t>Ligne</a:t>
              </a:r>
              <a:endParaRPr lang="fr-FR" dirty="0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66732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74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</dc:creator>
  <cp:lastModifiedBy>ThV</cp:lastModifiedBy>
  <cp:revision>5</cp:revision>
  <dcterms:created xsi:type="dcterms:W3CDTF">2016-05-20T14:52:22Z</dcterms:created>
  <dcterms:modified xsi:type="dcterms:W3CDTF">2016-05-20T15:19:19Z</dcterms:modified>
</cp:coreProperties>
</file>